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98A5565CBDD865C4F54DE68227E6ED7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</a:t>
            </a:r>
            <a:r>
              <a:rPr lang="de-DE" dirty="0"/>
              <a:t>Friedrich Jegerlehner (auth.), Friedrich Jegerlehner (eds.)</a:t>
            </a:r>
            <a:endParaRPr lang="nl-NL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Springer-</a:t>
            </a:r>
            <a:r>
              <a:rPr lang="en-US" dirty="0" err="1"/>
              <a:t>Verlag</a:t>
            </a:r>
            <a:r>
              <a:rPr lang="en-US" dirty="0"/>
              <a:t> Berlin Heidelberg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2008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3540726330,9783540726333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The Anomalous Magnetic Moment of the </a:t>
            </a:r>
            <a:r>
              <a:rPr lang="en-US" sz="2800" dirty="0" err="1"/>
              <a:t>Muon</a:t>
            </a:r>
            <a:r>
              <a:rPr lang="en-US" sz="2800"/>
              <a:t/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8986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http://library.lol/main/98A5565CBDD865C4F54DE68227E6ED78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559</TotalTime>
  <Words>20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Anomalous Magnetic Moment of the Muon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30</cp:revision>
  <dcterms:created xsi:type="dcterms:W3CDTF">2023-06-01T10:18:37Z</dcterms:created>
  <dcterms:modified xsi:type="dcterms:W3CDTF">2023-07-21T11:51:37Z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