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FF3D3B0B67C32DBE426A6DF192A89E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Bernard </a:t>
            </a:r>
            <a:r>
              <a:rPr lang="en-US" dirty="0" smtClean="0"/>
              <a:t>Victor Swenson 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Testing of Electro-Magnetic Machinery and Other Apparatus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494271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http://library.lol/main/EFF3D3B0B67C32DBE426A6DF192A89E9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25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Testing of Electro-Magnetic Machinery and Other Apparatus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55</cp:revision>
  <dcterms:created xsi:type="dcterms:W3CDTF">2023-06-01T10:18:37Z</dcterms:created>
  <dcterms:modified xsi:type="dcterms:W3CDTF">2023-07-23T12:44:30Z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