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773DD1B2770D8AA6F432BD091089D8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en-US" dirty="0" err="1"/>
              <a:t>Warnic</a:t>
            </a:r>
            <a:r>
              <a:rPr lang="en-US" dirty="0"/>
              <a:t> K.F., Selfridge R., Arnold D.V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321138"/>
            <a:ext cx="8705531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Teaching electromagnetic field theory using differential forms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46420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http://library.lol/main/4773DD1B2770D8AA6F432BD091089D86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Teaching electromagnetic field theory using differential forms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42</cp:revision>
  <dcterms:created xsi:type="dcterms:W3CDTF">2023-06-01T10:18:37Z</dcterms:created>
  <dcterms:modified xsi:type="dcterms:W3CDTF">2023-07-21T12:04:46Z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