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D54670849B643E083CD684B19789724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Martin </a:t>
            </a:r>
            <a:r>
              <a:rPr lang="en-US" dirty="0" err="1" smtClean="0"/>
              <a:t>Ratcliffe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 Praxis, 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30511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9780387716749,0387716742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State of the Universe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29571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http://library.lol/main/D54670849B643E083CD684B19789724C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17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State of the Universe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49</cp:revision>
  <dcterms:created xsi:type="dcterms:W3CDTF">2023-06-01T10:18:37Z</dcterms:created>
  <dcterms:modified xsi:type="dcterms:W3CDTF">2023-07-22T12:22:59Z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