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483A5726572AA0CE06BF1CF6D00263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sz="2400" dirty="0" err="1"/>
              <a:t>Ratcliffe</a:t>
            </a:r>
            <a:r>
              <a:rPr lang="en-US" sz="2400" dirty="0"/>
              <a:t> M.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0387341781,9780387341781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State of the Universe: New Images, Discoveries, and Events (2006)(en)(193s)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41053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http://library.lol/main/E483A5726572AA0CE06BF1CF6D00263C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31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State of the Universe: New Images, Discoveries, and Events (2006)(en)(193s)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18</cp:revision>
  <dcterms:created xsi:type="dcterms:W3CDTF">2023-06-01T10:18:37Z</dcterms:created>
  <dcterms:modified xsi:type="dcterms:W3CDTF">2023-07-22T11:41:39Z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