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DE755A63EE5E0ACECA68F88115C716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Thomas </a:t>
            </a:r>
            <a:r>
              <a:rPr lang="en-US" dirty="0" err="1"/>
              <a:t>Schrefl</a:t>
            </a:r>
            <a:r>
              <a:rPr lang="en-US" dirty="0"/>
              <a:t>, Josef </a:t>
            </a:r>
            <a:r>
              <a:rPr lang="en-US" dirty="0" err="1"/>
              <a:t>Fidler</a:t>
            </a:r>
            <a:r>
              <a:rPr lang="en-US" dirty="0"/>
              <a:t>,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Dittrich</a:t>
            </a:r>
            <a:r>
              <a:rPr lang="en-US" dirty="0"/>
              <a:t> (auth.), Prof. Dr. </a:t>
            </a:r>
            <a:r>
              <a:rPr lang="en-US" dirty="0" err="1"/>
              <a:t>Burkard</a:t>
            </a:r>
            <a:r>
              <a:rPr lang="en-US" dirty="0"/>
              <a:t> </a:t>
            </a:r>
            <a:r>
              <a:rPr lang="en-US" dirty="0" smtClean="0"/>
              <a:t>			    </a:t>
            </a:r>
            <a:r>
              <a:rPr lang="en-US" dirty="0" err="1" smtClean="0"/>
              <a:t>Hillebrands</a:t>
            </a:r>
            <a:r>
              <a:rPr lang="en-US" dirty="0"/>
              <a:t>, Dr. </a:t>
            </a:r>
            <a:r>
              <a:rPr lang="en-US" dirty="0" err="1"/>
              <a:t>Kamel</a:t>
            </a:r>
            <a:r>
              <a:rPr lang="en-US" dirty="0"/>
              <a:t> </a:t>
            </a:r>
            <a:r>
              <a:rPr lang="en-US" dirty="0" err="1"/>
              <a:t>Ounadjela</a:t>
            </a:r>
            <a:r>
              <a:rPr lang="en-US" dirty="0"/>
              <a:t> (eds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9783540440840,3-540-44084-4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Spin Dynamics in Confined Magnetic Structures II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32296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http://library.lol/main/1DE755A63EE5E0ACECA68F88115C7162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Spin Dynamics in Confined Magnetic Structures II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58</cp:revision>
  <dcterms:created xsi:type="dcterms:W3CDTF">2023-06-01T10:18:37Z</dcterms:created>
  <dcterms:modified xsi:type="dcterms:W3CDTF">2023-07-21T12:22:23Z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