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D5E2AECAD2F0F993AF23A18D0058CE9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Merrill Ronald T., McFadden Phillip L</a:t>
            </a:r>
            <a:r>
              <a:rPr lang="en-U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Solid earth geophysics 663-674 Geomagnetism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33471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http://library.lol/main/D5E2AECAD2F0F993AF23A18D0058CE99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16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Solid earth geophysics 663-674 Geomagnetism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12</cp:revision>
  <dcterms:created xsi:type="dcterms:W3CDTF">2023-06-01T10:18:37Z</dcterms:created>
  <dcterms:modified xsi:type="dcterms:W3CDTF">2023-07-23T11:52:13Z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