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01CF15DCEA921E2A5A84D6AFEE8B55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Charles Reginald Underhill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  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Solenoids Electromagnets and Electro-Magnetic Windings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42588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http://library.lol/main/401CF15DCEA921E2A5A84D6AFEE8B551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22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Solenoids Electromagnets and Electro-Magnetic Windings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59</cp:revision>
  <dcterms:created xsi:type="dcterms:W3CDTF">2023-06-01T10:18:37Z</dcterms:created>
  <dcterms:modified xsi:type="dcterms:W3CDTF">2023-07-23T12:47:39Z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