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32BDC4E4DC4A9118EF1733DDE9C8FAA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Roald E. </a:t>
            </a:r>
            <a:r>
              <a:rPr lang="en-US" sz="2400" dirty="0" err="1"/>
              <a:t>Gershberg</a:t>
            </a:r>
            <a:r>
              <a:rPr lang="en-US" sz="2400" dirty="0"/>
              <a:t>, Svetlana </a:t>
            </a:r>
            <a:r>
              <a:rPr lang="en-US" sz="2400" dirty="0" err="1" smtClean="0"/>
              <a:t>Knyazeva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Springer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3636954" cy="64312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25" dirty="0" smtClean="0">
                <a:solidFill>
                  <a:srgbClr val="6F2F9F"/>
                </a:solidFill>
                <a:latin typeface="Arial Black"/>
                <a:cs typeface="Arial Black"/>
              </a:rPr>
              <a:t>20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05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9783540212447,3-540-21244-2</a:t>
            </a: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7918346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Solar-Type Activity in Main-Sequence Stars (2005)(en)(494s)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67519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http://library.lol/main/32BDC4E4DC4A9118EF1733DDE9C8FAA0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</TotalTime>
  <Words>26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Solar-Type Activity in Main-Sequence Stars (2005)(en)(494s)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8</cp:revision>
  <dcterms:created xsi:type="dcterms:W3CDTF">2023-06-01T10:18:37Z</dcterms:created>
  <dcterms:modified xsi:type="dcterms:W3CDTF">2023-07-22T11:32:11Z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