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3F951B5B8BB401D29ACF3F3DC4E397B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</a:t>
            </a:r>
            <a:r>
              <a:rPr lang="nl-NL" dirty="0"/>
              <a:t>C. J. Schrijver, C. </a:t>
            </a:r>
            <a:r>
              <a:rPr lang="nl-NL" dirty="0" smtClean="0"/>
              <a:t>Zwaan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Cambridge University Press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2000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0521582865,9780521582865,9780511009600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Solar and Stellar Magnetic Activity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63963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http://library.lol/main/3F951B5B8BB401D29ACF3F3DC4E397B4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557</TotalTime>
  <Words>18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Solar and Stellar Magnetic Activity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28</cp:revision>
  <dcterms:created xsi:type="dcterms:W3CDTF">2023-06-01T10:18:37Z</dcterms:created>
  <dcterms:modified xsi:type="dcterms:W3CDTF">2023-07-21T11:49:42Z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