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661D60CA326C2159CBACEDDE8577957B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 </a:t>
            </a:r>
            <a:r>
              <a:rPr lang="it-IT" dirty="0"/>
              <a:t>Barile S., Cingolani S., Secchi S</a:t>
            </a:r>
            <a:r>
              <a:rPr lang="it-IT" dirty="0" smtClean="0"/>
              <a:t>.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</a:t>
            </a:r>
            <a:r>
              <a:rPr lang="en-US" dirty="0"/>
              <a:t> </a:t>
            </a:r>
            <a:r>
              <a:rPr lang="en-US" dirty="0" smtClean="0"/>
              <a:t>   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596" y="6523966"/>
            <a:ext cx="5008554" cy="70724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2006  </a:t>
            </a:r>
          </a:p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 </a:t>
            </a: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512498" y="1786280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633361" y="1963064"/>
            <a:ext cx="8511768" cy="259750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Single-peaks </a:t>
            </a:r>
            <a:r>
              <a:rPr lang="en-US" sz="2800" dirty="0"/>
              <a:t>for a magnetic Schrödinger equation with critical growth</a:t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8791943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http://library.lol/main/661D60CA326C2159CBACEDDE8577957B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579</TotalTime>
  <Words>12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Single-peaks for a magnetic Schrödinger equation with critical growth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48</cp:revision>
  <dcterms:created xsi:type="dcterms:W3CDTF">2023-06-01T10:18:37Z</dcterms:created>
  <dcterms:modified xsi:type="dcterms:W3CDTF">2023-07-21T12:11:28Z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