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FC144F6D69596F5DF9F61D78D488BC82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765648"/>
            <a:ext cx="8548929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/>
              <a:t>Hong </a:t>
            </a:r>
            <a:r>
              <a:rPr lang="en-US" dirty="0" smtClean="0"/>
              <a:t>Yan</a:t>
            </a:r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Marcel Dekker,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5008554" cy="643125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25" dirty="0" smtClean="0">
                <a:solidFill>
                  <a:srgbClr val="6F2F9F"/>
                </a:solidFill>
                <a:latin typeface="Arial Black"/>
                <a:cs typeface="Arial Black"/>
              </a:rPr>
              <a:t>20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02</a:t>
            </a:r>
            <a:endParaRPr dirty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0824706536,9780824706531,9780203908785</a:t>
            </a: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611440" y="1936602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175437" y="2321138"/>
            <a:ext cx="7918346" cy="17357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Signal processing for magnetic resonance imaging and spectroscopy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5487223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http://library.lol/main/FC144F6D69596F5DF9F61D78D488BC82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188</TotalTime>
  <Words>22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Signal processing for magnetic resonance imaging and spectroscopy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9</cp:revision>
  <dcterms:created xsi:type="dcterms:W3CDTF">2023-06-01T10:18:37Z</dcterms:created>
  <dcterms:modified xsi:type="dcterms:W3CDTF">2023-07-21T05:40:30Z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