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74F4DDE4934474C6B3F870B2DA0D0B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Linda </a:t>
            </a:r>
            <a:r>
              <a:rPr lang="en-US" dirty="0" smtClean="0"/>
              <a:t>Elkins-</a:t>
            </a:r>
            <a:r>
              <a:rPr lang="en-US" dirty="0" err="1" smtClean="0"/>
              <a:t>Tanton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Chelsea House Publications,</a:t>
            </a:r>
            <a:r>
              <a:rPr lang="en-US" dirty="0" smtClean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9780816051960,0-8160-5196-8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Saturn and Jupiter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218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http://library.lol/main/A74F4DDE4934474C6B3F870B2DA0D0BB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16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Saturn and Jupiter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46</cp:revision>
  <dcterms:created xsi:type="dcterms:W3CDTF">2023-06-01T10:18:37Z</dcterms:created>
  <dcterms:modified xsi:type="dcterms:W3CDTF">2023-07-22T12:19:49Z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