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8E5939C686FB51A881D354594C263252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89575"/>
            <a:ext cx="8548929" cy="748923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z="2000"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z="2000"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sz="2400" dirty="0"/>
              <a:t> </a:t>
            </a:r>
            <a:r>
              <a:rPr lang="en-US" sz="2400" dirty="0"/>
              <a:t> </a:t>
            </a:r>
            <a:r>
              <a:rPr lang="en-US" dirty="0"/>
              <a:t>George P. Sutton, Oscar </a:t>
            </a:r>
            <a:r>
              <a:rPr lang="en-US" dirty="0" err="1" smtClean="0"/>
              <a:t>Biblarz</a:t>
            </a:r>
            <a:endParaRPr lang="en-US" dirty="0" smtClean="0"/>
          </a:p>
          <a:p>
            <a:r>
              <a:rPr sz="200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z="2000"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z="2000"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  John Wiley &amp; Sons</a:t>
            </a:r>
            <a:endParaRPr lang="en-US" dirty="0" smtClean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5" y="6487897"/>
            <a:ext cx="6442481" cy="230511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z="1950" spc="25" dirty="0" smtClean="0">
                <a:solidFill>
                  <a:schemeClr val="accent1">
                    <a:lumMod val="75000"/>
                  </a:schemeClr>
                </a:solidFill>
                <a:latin typeface="Arial Black"/>
                <a:cs typeface="Arial Black"/>
              </a:rPr>
              <a:t> 2001</a:t>
            </a:r>
            <a:endParaRPr dirty="0" smtClean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10" dirty="0" smtClean="0">
                <a:solidFill>
                  <a:srgbClr val="FF0000"/>
                </a:solidFill>
                <a:latin typeface="Arial Black"/>
                <a:cs typeface="Arial Black"/>
              </a:rPr>
              <a:t>  </a:t>
            </a:r>
            <a:r>
              <a:rPr lang="en-US" dirty="0"/>
              <a:t>9780471326427,0-471-32642-9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488882" y="1884531"/>
            <a:ext cx="9099092" cy="1869927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67764" y="2289175"/>
            <a:ext cx="8369923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Rocket Propulsion Elements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1433116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http://library.lol/main/8E5939C686FB51A881D354594C263252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238</TotalTime>
  <Words>16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Rocket Propulsion Elements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54</cp:revision>
  <dcterms:created xsi:type="dcterms:W3CDTF">2023-06-01T10:18:37Z</dcterms:created>
  <dcterms:modified xsi:type="dcterms:W3CDTF">2023-07-22T12:26:15Z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