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581607AEA283BD24948B0F91DD46AE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sz="2400" dirty="0" err="1"/>
              <a:t>Roser</a:t>
            </a:r>
            <a:r>
              <a:rPr lang="en-US" sz="2400" dirty="0"/>
              <a:t> S. (</a:t>
            </a:r>
            <a:r>
              <a:rPr lang="en-US" sz="2400" dirty="0" err="1"/>
              <a:t>ed</a:t>
            </a:r>
            <a:r>
              <a:rPr lang="en-US" sz="2400" dirty="0"/>
              <a:t>)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0-470-84834-0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Reviews in Modern Astronomy: Vol. 18: From Cosmological Structures to the Milky Way (2005)(en)(2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87267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http://library.lol/main/6581607AEA283BD24948B0F91DD46AE6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34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Reviews in Modern Astronomy: Vol. 18: From Cosmological Structures to the Milky Way (2005)(en)(2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19</cp:revision>
  <dcterms:created xsi:type="dcterms:W3CDTF">2023-06-01T10:18:37Z</dcterms:created>
  <dcterms:modified xsi:type="dcterms:W3CDTF">2023-07-22T11:42:39Z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