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4E17A5A47C0409BD6739D5FAADD773D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Maurice M. Shapiro, </a:t>
            </a:r>
            <a:r>
              <a:rPr lang="en-US" sz="2400" dirty="0" err="1"/>
              <a:t>Todor</a:t>
            </a:r>
            <a:r>
              <a:rPr lang="en-US" sz="2400" dirty="0"/>
              <a:t> </a:t>
            </a:r>
            <a:r>
              <a:rPr lang="en-US" sz="2400" dirty="0" err="1"/>
              <a:t>Stanev</a:t>
            </a:r>
            <a:r>
              <a:rPr lang="en-US" sz="2400" dirty="0"/>
              <a:t>, John P. </a:t>
            </a:r>
            <a:r>
              <a:rPr lang="en-US" sz="2400" dirty="0" err="1" smtClean="0"/>
              <a:t>Wefel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</a:t>
            </a:r>
            <a:r>
              <a:rPr lang="en-US" dirty="0"/>
              <a:t>World Scientific Publishing Company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2004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9789812387271,981-238-727-7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Relativistic Astrophysics and Cosmology, Proceedings of the 13th Course of the International School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0257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http://library.lol/main/4E17A5A47C0409BD6739D5FAADD773D3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Relativistic Astrophysics and Cosmology, Proceedings of the 13th Course of the International School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20</cp:revision>
  <dcterms:created xsi:type="dcterms:W3CDTF">2023-06-01T10:18:37Z</dcterms:created>
  <dcterms:modified xsi:type="dcterms:W3CDTF">2023-07-22T11:43:28Z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