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00789001807E5932F3AA89E8D5D6E0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it-IT" dirty="0"/>
              <a:t>J. Birn, E. R. </a:t>
            </a:r>
            <a:r>
              <a:rPr lang="it-IT" dirty="0" smtClean="0"/>
              <a:t>Priest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Cambridge University Press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0521854202,9780521854207,9780511261213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Reconnection of 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46936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http://library.lol/main/B00789001807E5932F3AA89E8D5D6E07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Reconnection of 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90</cp:revision>
  <dcterms:created xsi:type="dcterms:W3CDTF">2023-06-01T10:18:37Z</dcterms:created>
  <dcterms:modified xsi:type="dcterms:W3CDTF">2023-07-21T13:12:27Z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