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2344E7405394031D233DB3FDB1852E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Bernard Barbara, </a:t>
            </a:r>
            <a:r>
              <a:rPr lang="en-US" dirty="0" err="1"/>
              <a:t>Yosef</a:t>
            </a:r>
            <a:r>
              <a:rPr lang="en-US" dirty="0"/>
              <a:t> </a:t>
            </a:r>
            <a:r>
              <a:rPr lang="en-US" dirty="0" err="1"/>
              <a:t>Imry</a:t>
            </a:r>
            <a:r>
              <a:rPr lang="en-US" dirty="0"/>
              <a:t>, G. </a:t>
            </a:r>
            <a:r>
              <a:rPr lang="en-US" dirty="0" err="1"/>
              <a:t>Sawatzky</a:t>
            </a:r>
            <a:r>
              <a:rPr lang="en-US" dirty="0"/>
              <a:t>, P. C. E. </a:t>
            </a:r>
            <a:r>
              <a:rPr lang="en-US" dirty="0" smtClean="0"/>
              <a:t>Stamp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Springer,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1402085117,9781402085116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Quantum </a:t>
            </a:r>
            <a:r>
              <a:rPr lang="en-US" sz="2800" dirty="0" smtClean="0"/>
              <a:t>Magnetism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40491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http://library.lol/main/22344E7405394031D233DB3FDB1852E3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</TotalTime>
  <Words>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Quantum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91</cp:revision>
  <dcterms:created xsi:type="dcterms:W3CDTF">2023-06-01T10:18:37Z</dcterms:created>
  <dcterms:modified xsi:type="dcterms:W3CDTF">2023-07-21T13:13:31Z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