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AE5F4557531911ABA07174FEE146F5DF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492858"/>
            <a:ext cx="8548929" cy="902811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/>
              <a:t>  Hans-Jürgen </a:t>
            </a:r>
            <a:r>
              <a:rPr lang="en-US" dirty="0" err="1"/>
              <a:t>Mikeska</a:t>
            </a:r>
            <a:r>
              <a:rPr lang="en-US" dirty="0"/>
              <a:t>, Alexei K. </a:t>
            </a:r>
            <a:r>
              <a:rPr lang="en-US" dirty="0" err="1"/>
              <a:t>Kolezhuk</a:t>
            </a:r>
            <a:r>
              <a:rPr lang="en-US" dirty="0"/>
              <a:t> (auth.), Ulrich </a:t>
            </a:r>
            <a:r>
              <a:rPr lang="en-US" dirty="0" err="1"/>
              <a:t>Schollwöck</a:t>
            </a:r>
            <a:r>
              <a:rPr lang="en-US" dirty="0"/>
              <a:t>, </a:t>
            </a:r>
            <a:r>
              <a:rPr lang="en-US" dirty="0" smtClean="0"/>
              <a:t>		    Johannes </a:t>
            </a:r>
            <a:r>
              <a:rPr lang="en-US" dirty="0"/>
              <a:t>Richter, Damian J. J. </a:t>
            </a:r>
            <a:r>
              <a:rPr lang="en-US" dirty="0" err="1"/>
              <a:t>Farnell</a:t>
            </a:r>
            <a:r>
              <a:rPr lang="en-US" dirty="0"/>
              <a:t>, </a:t>
            </a:r>
            <a:r>
              <a:rPr lang="en-US" dirty="0" err="1"/>
              <a:t>Raymod</a:t>
            </a:r>
            <a:r>
              <a:rPr lang="en-US" dirty="0"/>
              <a:t> F. Bishop (eds</a:t>
            </a:r>
            <a:r>
              <a:rPr lang="en-US" dirty="0" smtClean="0"/>
              <a:t>.)</a:t>
            </a:r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 smtClean="0"/>
              <a:t> </a:t>
            </a:r>
            <a:r>
              <a:rPr lang="en-US" dirty="0"/>
              <a:t> Springer-</a:t>
            </a:r>
            <a:r>
              <a:rPr lang="en-US" dirty="0" err="1"/>
              <a:t>Verlag</a:t>
            </a:r>
            <a:r>
              <a:rPr lang="en-US" dirty="0"/>
              <a:t> Berlin Heidelberg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5008554" cy="643125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>
                <a:solidFill>
                  <a:srgbClr val="6F2F9F"/>
                </a:solidFill>
                <a:latin typeface="Arial Black"/>
                <a:cs typeface="Arial Black"/>
              </a:rPr>
              <a:t> 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2004</a:t>
            </a:r>
            <a:endParaRPr dirty="0" smtClean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/>
              <a:t>3540214224,9783540214229</a:t>
            </a: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611440" y="1936602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175437" y="2321138"/>
            <a:ext cx="7918346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Quantum magnetism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4446334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http://library.lol/main/AE5F4557531911ABA07174FEE146F5DF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566</TotalTime>
  <Words>15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Quantum magnetism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36</cp:revision>
  <dcterms:created xsi:type="dcterms:W3CDTF">2023-06-01T10:18:37Z</dcterms:created>
  <dcterms:modified xsi:type="dcterms:W3CDTF">2023-07-21T11:58:34Z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