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8032C7E5E05AAA6F4ABD8459ADD7EC3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  Harris L.A.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</a:t>
            </a:r>
            <a:r>
              <a:rPr lang="en-US" dirty="0"/>
              <a:t> 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008554" cy="70724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2002</a:t>
            </a:r>
          </a:p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</a:t>
            </a: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807402" y="2321138"/>
            <a:ext cx="8705531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/>
              <a:t>Polymer stabilized magnetite nanoparticles and poly(propylene oxide) modified styrene-</a:t>
            </a:r>
            <a:r>
              <a:rPr lang="en-US" sz="2800" dirty="0" err="1"/>
              <a:t>dimethacrylate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5613130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http://library.lol/main/8032C7E5E05AAA6F4ABD8459ADD7EC30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569</TotalTime>
  <Words>22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Polymer stabilized magnetite nanoparticles and poly(propylene oxide) modified styrene-dimethacrylate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38</cp:revision>
  <dcterms:created xsi:type="dcterms:W3CDTF">2023-06-01T10:18:37Z</dcterms:created>
  <dcterms:modified xsi:type="dcterms:W3CDTF">2023-07-21T12:01:46Z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