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6B935F047E72D79A8FE3325A87A222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Grant Cooper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Humana Press,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9781588296740,1-58829-674-1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Pocket Atlas of Sectional Anatomy, Computed Tomography and Magnetic Resonance </a:t>
            </a:r>
            <a:r>
              <a:rPr lang="en-US" sz="2800" dirty="0" err="1"/>
              <a:t>Imaing</a:t>
            </a:r>
            <a:r>
              <a:rPr lang="en-US" sz="2800" dirty="0"/>
              <a:t>. </a:t>
            </a:r>
            <a:r>
              <a:rPr lang="en-US" sz="2800"/>
              <a:t>Head and Neck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73922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http://library.lol/main/36B935F047E72D79A8FE3325A87A2229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34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Pocket Atlas of Sectional Anatomy, Computed Tomography and Magnetic Resonance Imaing. Head and Neck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44</cp:revision>
  <dcterms:created xsi:type="dcterms:W3CDTF">2023-06-01T10:18:37Z</dcterms:created>
  <dcterms:modified xsi:type="dcterms:W3CDTF">2023-07-23T12:36:10Z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