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60C54938B7B747D1D84A01DF2B4A994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Noboru Miura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Oxford University Press, USA,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2007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978-0-19-851756-6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Physics of Semiconductors in High Magnetic Fields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661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http://library.lol/main/60C54938B7B747D1D84A01DF2B4A9948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25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Physics of Semiconductors in High Magnetic Fields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48</cp:revision>
  <dcterms:created xsi:type="dcterms:W3CDTF">2023-06-01T10:18:37Z</dcterms:created>
  <dcterms:modified xsi:type="dcterms:W3CDTF">2023-07-23T12:39:35Z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