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D399A0336A930F0B87D5902BDACE05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Noboru </a:t>
            </a:r>
            <a:r>
              <a:rPr lang="en-US" dirty="0" smtClean="0"/>
              <a:t>Miura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Oxford University Press, USA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0198517564,9780198517566,9781435630642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Physics of semiconductors in high 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2818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http://library.lol/main/6D399A0336A930F0B87D5902BDACE05E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Physics of semiconductors in high 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92</cp:revision>
  <dcterms:created xsi:type="dcterms:W3CDTF">2023-06-01T10:18:37Z</dcterms:created>
  <dcterms:modified xsi:type="dcterms:W3CDTF">2023-07-21T13:14:27Z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