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0058400" cy="7778750"/>
  <p:notesSz cx="10058400" cy="77787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7" d="100"/>
          <a:sy n="67" d="100"/>
        </p:scale>
        <p:origin x="-1272" y="45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11412"/>
            <a:ext cx="8549640" cy="16335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6100"/>
            <a:ext cx="7040880" cy="19446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507871" y="2171552"/>
            <a:ext cx="7042657" cy="1143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2920" y="1789112"/>
            <a:ext cx="9052560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34237"/>
            <a:ext cx="3218688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hyperlink" Target="http://library.lol/main/D6CD2B2C3B434E20F1A4FD6F6BBF4B82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07402" y="704100"/>
            <a:ext cx="7529830" cy="2095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.............................................................................................................................</a:t>
            </a:r>
            <a:r>
              <a:rPr sz="1200" spc="-10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14915" y="5311215"/>
            <a:ext cx="9147942" cy="2422929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568667" y="5765648"/>
            <a:ext cx="8548929" cy="625812"/>
          </a:xfrm>
          <a:prstGeom prst="rect">
            <a:avLst/>
          </a:prstGeom>
        </p:spPr>
        <p:txBody>
          <a:bodyPr vert="horz" wrap="square" lIns="0" tIns="71120" rIns="0" bIns="0" rtlCol="0">
            <a:spAutoFit/>
          </a:bodyPr>
          <a:lstStyle/>
          <a:p>
            <a:r>
              <a:rPr spc="30" dirty="0">
                <a:solidFill>
                  <a:srgbClr val="FF0000"/>
                </a:solidFill>
                <a:latin typeface="Arial Black"/>
                <a:cs typeface="Arial Black"/>
              </a:rPr>
              <a:t>AUTHOR	</a:t>
            </a:r>
            <a:r>
              <a:rPr spc="10" dirty="0" smtClean="0">
                <a:solidFill>
                  <a:srgbClr val="6F2F9F"/>
                </a:solidFill>
                <a:latin typeface="Arial Black"/>
                <a:cs typeface="Arial Black"/>
              </a:rPr>
              <a:t>:</a:t>
            </a:r>
            <a:r>
              <a:rPr lang="en-US" dirty="0"/>
              <a:t> </a:t>
            </a:r>
            <a:r>
              <a:rPr lang="nl-NL" dirty="0"/>
              <a:t>K.H.J Buschow, F.R. de Boer</a:t>
            </a:r>
            <a:endParaRPr lang="en-US" dirty="0" smtClean="0"/>
          </a:p>
          <a:p>
            <a:r>
              <a:rPr spc="25" dirty="0" smtClean="0">
                <a:solidFill>
                  <a:srgbClr val="FF0000"/>
                </a:solidFill>
                <a:latin typeface="Arial Black"/>
                <a:cs typeface="Arial Black"/>
              </a:rPr>
              <a:t>PUBLISHER </a:t>
            </a:r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spc="45" dirty="0" smtClean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dirty="0"/>
              <a:t>Springer</a:t>
            </a:r>
            <a:endParaRPr lang="en-US" dirty="0"/>
          </a:p>
        </p:txBody>
      </p:sp>
      <p:sp>
        <p:nvSpPr>
          <p:cNvPr id="5" name="object 5"/>
          <p:cNvSpPr txBox="1"/>
          <p:nvPr/>
        </p:nvSpPr>
        <p:spPr>
          <a:xfrm>
            <a:off x="568667" y="6487896"/>
            <a:ext cx="798195" cy="671338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Y</a:t>
            </a:r>
            <a:r>
              <a:rPr spc="5" dirty="0">
                <a:solidFill>
                  <a:srgbClr val="FF0000"/>
                </a:solidFill>
                <a:latin typeface="Arial Black"/>
                <a:cs typeface="Arial Black"/>
              </a:rPr>
              <a:t>E</a:t>
            </a: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A</a:t>
            </a:r>
            <a:r>
              <a:rPr spc="25" dirty="0">
                <a:solidFill>
                  <a:srgbClr val="FF0000"/>
                </a:solidFill>
                <a:latin typeface="Arial Black"/>
                <a:cs typeface="Arial Black"/>
              </a:rPr>
              <a:t>R</a:t>
            </a:r>
            <a:endParaRPr dirty="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425"/>
              </a:spcBef>
            </a:pPr>
            <a:r>
              <a:rPr spc="20" dirty="0">
                <a:solidFill>
                  <a:srgbClr val="FF0000"/>
                </a:solidFill>
                <a:latin typeface="Arial Black"/>
                <a:cs typeface="Arial Black"/>
              </a:rPr>
              <a:t>ISBN</a:t>
            </a:r>
            <a:endParaRPr dirty="0">
              <a:latin typeface="Arial Black"/>
              <a:cs typeface="Arial Blac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306646" y="6508033"/>
            <a:ext cx="5237154" cy="920124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z="195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spc="25" dirty="0" smtClean="0">
                <a:solidFill>
                  <a:srgbClr val="6F2F9F"/>
                </a:solidFill>
                <a:latin typeface="Arial Black"/>
                <a:cs typeface="Arial Black"/>
              </a:rPr>
              <a:t>2003</a:t>
            </a:r>
            <a:endParaRPr dirty="0">
              <a:latin typeface="Arial Black"/>
              <a:cs typeface="Arial Black"/>
            </a:endParaRPr>
          </a:p>
          <a:p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dirty="0"/>
              <a:t>0306484080,0306474212,9780306474217</a:t>
            </a:r>
          </a:p>
          <a:p>
            <a:endParaRPr lang="en-US" dirty="0"/>
          </a:p>
        </p:txBody>
      </p:sp>
      <p:grpSp>
        <p:nvGrpSpPr>
          <p:cNvPr id="7" name="object 7"/>
          <p:cNvGrpSpPr/>
          <p:nvPr/>
        </p:nvGrpSpPr>
        <p:grpSpPr>
          <a:xfrm>
            <a:off x="611440" y="1936602"/>
            <a:ext cx="8902065" cy="1612900"/>
            <a:chOff x="593407" y="1964816"/>
            <a:chExt cx="8902065" cy="1612900"/>
          </a:xfrm>
        </p:grpSpPr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26744" y="2141600"/>
              <a:ext cx="8834755" cy="1402714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93407" y="1964816"/>
              <a:ext cx="8901493" cy="1612900"/>
            </a:xfrm>
            <a:prstGeom prst="rect">
              <a:avLst/>
            </a:prstGeom>
          </p:spPr>
        </p:pic>
      </p:grp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1168117" y="2365375"/>
            <a:ext cx="7918347" cy="130484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/>
            <a:r>
              <a:rPr lang="en-US" sz="2800"/>
              <a:t>Physics of Magnetism and Magnetic Materials</a:t>
            </a:r>
            <a:br>
              <a:rPr lang="en-US" sz="2800"/>
            </a:br>
            <a:r>
              <a:rPr lang="en-US" sz="2800"/>
              <a:t/>
            </a:r>
            <a:br>
              <a:rPr lang="en-US" sz="2800"/>
            </a:br>
            <a:endParaRPr sz="2800" dirty="0"/>
          </a:p>
        </p:txBody>
      </p:sp>
      <p:pic>
        <p:nvPicPr>
          <p:cNvPr id="11" name="object 1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14413" y="3765740"/>
            <a:ext cx="8923274" cy="1130617"/>
          </a:xfrm>
          <a:prstGeom prst="rect">
            <a:avLst/>
          </a:prstGeom>
        </p:spPr>
      </p:pic>
      <p:sp>
        <p:nvSpPr>
          <p:cNvPr id="12" name="object 12"/>
          <p:cNvSpPr txBox="1"/>
          <p:nvPr/>
        </p:nvSpPr>
        <p:spPr>
          <a:xfrm>
            <a:off x="633361" y="3926598"/>
            <a:ext cx="8484235" cy="2827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ts val="2125"/>
              </a:lnSpc>
              <a:spcBef>
                <a:spcPts val="105"/>
              </a:spcBef>
            </a:pPr>
            <a:endParaRPr sz="1800" dirty="0">
              <a:latin typeface="Calibri"/>
              <a:cs typeface="Calibri"/>
            </a:endParaRPr>
          </a:p>
        </p:txBody>
      </p:sp>
      <p:pic>
        <p:nvPicPr>
          <p:cNvPr id="13" name="object 13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168117" y="286283"/>
            <a:ext cx="7581010" cy="1499997"/>
          </a:xfrm>
          <a:prstGeom prst="rect">
            <a:avLst/>
          </a:prstGeom>
        </p:spPr>
      </p:pic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4023997"/>
              </p:ext>
            </p:extLst>
          </p:nvPr>
        </p:nvGraphicFramePr>
        <p:xfrm>
          <a:off x="644777" y="4045198"/>
          <a:ext cx="9051925" cy="567690"/>
        </p:xfrm>
        <a:graphic>
          <a:graphicData uri="http://schemas.openxmlformats.org/drawingml/2006/table">
            <a:tbl>
              <a:tblPr/>
              <a:tblGrid>
                <a:gridCol w="9051925"/>
              </a:tblGrid>
              <a:tr h="140970">
                <a:tc>
                  <a:txBody>
                    <a:bodyPr/>
                    <a:lstStyle/>
                    <a:p>
                      <a:r>
                        <a:rPr lang="it-IT" b="1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7"/>
                        </a:rPr>
                        <a:t>http://library.lol/main/D6CD2B2C3B434E20F1A4FD6F6BBF4B82</a:t>
                      </a:r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6563831"/>
              </p:ext>
            </p:extLst>
          </p:nvPr>
        </p:nvGraphicFramePr>
        <p:xfrm>
          <a:off x="2362200" y="4879975"/>
          <a:ext cx="7172654" cy="293370"/>
        </p:xfrm>
        <a:graphic>
          <a:graphicData uri="http://schemas.openxmlformats.org/drawingml/2006/table">
            <a:tbl>
              <a:tblPr/>
              <a:tblGrid>
                <a:gridCol w="7172654"/>
              </a:tblGrid>
              <a:tr h="76200">
                <a:tc>
                  <a:txBody>
                    <a:bodyPr/>
                    <a:lstStyle/>
                    <a:p>
                      <a:endParaRPr lang="it-IT" sz="1800" dirty="0">
                        <a:effectLst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6" name="Rectangle 15"/>
          <p:cNvSpPr/>
          <p:nvPr/>
        </p:nvSpPr>
        <p:spPr>
          <a:xfrm>
            <a:off x="1468862" y="583373"/>
            <a:ext cx="6989338" cy="8669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/>
              <a:t>physics</a:t>
            </a:r>
            <a:r>
              <a:rPr lang="en-US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6F2F9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186</TotalTime>
  <Words>19</Words>
  <Application>Microsoft Office PowerPoint</Application>
  <PresentationFormat>Custom</PresentationFormat>
  <Paragraphs>10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Physics of Magnetism and Magnetic Materials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Dynamical entropy in operator algebras</dc:title>
  <dc:creator>Lib</dc:creator>
  <cp:lastModifiedBy>MAHA</cp:lastModifiedBy>
  <cp:revision>11</cp:revision>
  <dcterms:created xsi:type="dcterms:W3CDTF">2023-06-01T10:18:37Z</dcterms:created>
  <dcterms:modified xsi:type="dcterms:W3CDTF">2023-07-23T11:51:32Z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2023-02-14T00:00:00Z</vt:filetime>
  </property>
  <property fmtid="{D5CDD505-2E9C-101B-9397-08002B2CF9AE}" pid="3" name="Creator">
    <vt:lpwstr>Microsoft® Word 2010</vt:lpwstr>
  </property>
  <property fmtid="{D5CDD505-2E9C-101B-9397-08002B2CF9AE}" pid="4" name="LastSaved">
    <vt:filetime>2023-06-01T00:00:00Z</vt:filetime>
  </property>
</Properties>
</file>