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65B077413E9A53447A944FC0CF956D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Minoru </a:t>
            </a:r>
            <a:r>
              <a:rPr lang="en-US" dirty="0" smtClean="0"/>
              <a:t>Fujimoto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2007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0387680152,9780387680187,9780387680156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Physics of Classical Electromagnetism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58184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http://library.lol/main/65B077413E9A53447A944FC0CF956D10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</TotalTime>
  <Words>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Physics of Classical Electromagnetism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21</cp:revision>
  <dcterms:created xsi:type="dcterms:W3CDTF">2023-06-01T10:18:37Z</dcterms:created>
  <dcterms:modified xsi:type="dcterms:W3CDTF">2023-07-21T11:40:52Z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