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FBF496347E529AF588354AE4E43CF0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nl-NL" dirty="0"/>
              <a:t>Wang J.-P., Zhou T.-J.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2004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r>
              <a:rPr lang="en-US" dirty="0"/>
              <a:t>1588830640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Patterned Magnetic Nanostructures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75107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http://library.lol/main/3FBF496347E529AF588354AE4E43CF0E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Patterned Magnetic Nanostructures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69</cp:revision>
  <dcterms:created xsi:type="dcterms:W3CDTF">2023-06-01T10:18:37Z</dcterms:created>
  <dcterms:modified xsi:type="dcterms:W3CDTF">2023-07-21T12:57:01Z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