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1C535971406BE44D3ACB42DE893CD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err="1"/>
              <a:t>Gibert</a:t>
            </a:r>
            <a:r>
              <a:rPr lang="en-US" dirty="0"/>
              <a:t> Thomas Walker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</a:t>
            </a:r>
            <a:r>
              <a:rPr lang="en-US" dirty="0"/>
              <a:t> Cambridge University Press,</a:t>
            </a:r>
            <a:r>
              <a:rPr lang="en-US" dirty="0" smtClean="0"/>
              <a:t>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1910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Outlines of the Theory of Electromagnetism: A Series of Lectures Delivered before the Calcutta University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02022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http://library.lol/main/A1C535971406BE44D3ACB42DE893CD5D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34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Outlines of the Theory of Electromagnetism: A Series of Lectures Delivered before the Calcutta University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63</cp:revision>
  <dcterms:created xsi:type="dcterms:W3CDTF">2023-06-01T10:18:37Z</dcterms:created>
  <dcterms:modified xsi:type="dcterms:W3CDTF">2023-07-23T12:50:49Z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