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03BDF4BD38413956129C6BF2A1429B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Alan </a:t>
            </a:r>
            <a:r>
              <a:rPr lang="en-US" dirty="0" smtClean="0"/>
              <a:t>Stern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Cambridge University Press,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31361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2001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0521789079,9780521789073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Our Universe. </a:t>
            </a:r>
            <a:r>
              <a:rPr lang="en-US" sz="2800"/>
              <a:t>The Thrill of Extragalactic Exploration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76247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http://library.lol/main/003BDF4BD38413956129C6BF2A1429B8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21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Our Universe. The Thrill of Extragalactic Exploration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45</cp:revision>
  <dcterms:created xsi:type="dcterms:W3CDTF">2023-06-01T10:18:37Z</dcterms:created>
  <dcterms:modified xsi:type="dcterms:W3CDTF">2023-07-22T12:18:59Z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