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F4BF4FC6735E8C5804E53F41E24712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James A. Van Allen</a:t>
            </a:r>
            <a:endParaRPr lang="de-D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University Of Iowa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9780877459217,0877459215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Origins of </a:t>
            </a:r>
            <a:r>
              <a:rPr lang="en-US" sz="2800" dirty="0" err="1"/>
              <a:t>magnetospheric</a:t>
            </a:r>
            <a:r>
              <a:rPr lang="en-US" sz="2800"/>
              <a:t> physics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49675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http://library.lol/main/1F4BF4FC6735E8C5804E53F41E247127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Origins of magnetospheric physics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19</cp:revision>
  <dcterms:created xsi:type="dcterms:W3CDTF">2023-06-01T10:18:37Z</dcterms:created>
  <dcterms:modified xsi:type="dcterms:W3CDTF">2023-07-23T11:59:59Z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