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7A9932B0AF8EC65FDE14201EB7836B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Rajca</a:t>
            </a:r>
            <a:r>
              <a:rPr lang="en-US" dirty="0"/>
              <a:t> A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American Scientific Publishers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2004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1588830640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Organic </a:t>
            </a:r>
            <a:r>
              <a:rPr lang="en-US" sz="2800" dirty="0" err="1"/>
              <a:t>Polyradical</a:t>
            </a:r>
            <a:r>
              <a:rPr lang="en-US" sz="2800" dirty="0"/>
              <a:t> Magnetic </a:t>
            </a:r>
            <a:r>
              <a:rPr lang="en-US" sz="2800" dirty="0" err="1"/>
              <a:t>Nanoclusters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54225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http://library.lol/main/57A9932B0AF8EC65FDE14201EB7836BB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44855" y="3704709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Organic Polyradical Magnetic Nanoclusters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65</cp:revision>
  <dcterms:created xsi:type="dcterms:W3CDTF">2023-06-01T10:18:37Z</dcterms:created>
  <dcterms:modified xsi:type="dcterms:W3CDTF">2023-07-21T12:54:00Z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