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91505EC4B5DF68A7535C29900FAAB2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James E. Gentle</a:t>
            </a:r>
            <a:endParaRPr lang="sv-SE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Springer, 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2006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0387403167,9780387403168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Optimization Methods for Applications in Statistics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81121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http://library.lol/main/491505EC4B5DF68A7535C29900FAAB2F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28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Optimization Methods for Applications in Statistics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35</cp:revision>
  <dcterms:created xsi:type="dcterms:W3CDTF">2023-06-01T10:18:37Z</dcterms:created>
  <dcterms:modified xsi:type="dcterms:W3CDTF">2023-07-23T12:28:00Z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