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864012493D50EF368961E0BD133D86F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D.C. Clary, B.J. </a:t>
            </a:r>
            <a:r>
              <a:rPr lang="en-US" dirty="0" smtClean="0"/>
              <a:t>Orr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</a:t>
            </a:r>
            <a:r>
              <a:rPr lang="en-US" dirty="0"/>
              <a:t>Elsevier Science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19712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1997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r>
              <a:rPr lang="en-US" dirty="0"/>
              <a:t>9780444825964,0444825967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Optical, Electric and Magnetic Properties of Molecules: A Review of the Work of A. D. </a:t>
            </a:r>
            <a:r>
              <a:rPr lang="en-US" sz="2800"/>
              <a:t>Buckingham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967389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http://library.lol/main/864012493D50EF368961E0BD133D86FA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</TotalTime>
  <Words>33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Optical, Electric and Magnetic Properties of Molecules: A Review of the Work of A. D. Buckingham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63</cp:revision>
  <dcterms:created xsi:type="dcterms:W3CDTF">2023-06-01T10:18:37Z</dcterms:created>
  <dcterms:modified xsi:type="dcterms:W3CDTF">2023-07-21T12:30:48Z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