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74AF46E6C45C109EB6080D9CF70B6A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Anthony </a:t>
            </a:r>
            <a:r>
              <a:rPr lang="en-US" sz="2400" dirty="0" err="1"/>
              <a:t>Mezzacappa</a:t>
            </a:r>
            <a:r>
              <a:rPr lang="en-US" sz="2400" dirty="0"/>
              <a:t>, George Michael Fuller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World Scientific Publishing Company,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2006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9789812563149,981-256-314-8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Open Issues in Core Collapse Supernova Theory (2005)(en)(460s)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777958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http://library.lol/main/174AF46E6C45C109EB6080D9CF70B6A3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</TotalTime>
  <Words>27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Open Issues in Core Collapse Supernova Theory (2005)(en)(460s)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17</cp:revision>
  <dcterms:created xsi:type="dcterms:W3CDTF">2023-06-01T10:18:37Z</dcterms:created>
  <dcterms:modified xsi:type="dcterms:W3CDTF">2023-07-22T11:40:36Z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