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7B6D7C83C232D23DF0E41DEC41BA49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Secchi</a:t>
            </a:r>
            <a:r>
              <a:rPr lang="en-US" dirty="0"/>
              <a:t> S., </a:t>
            </a:r>
            <a:r>
              <a:rPr lang="en-US" dirty="0" err="1"/>
              <a:t>Squassina</a:t>
            </a:r>
            <a:r>
              <a:rPr lang="en-US" dirty="0"/>
              <a:t> M.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On the location of spikes for the Schrödinger equation with electromagnetic field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79361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http://library.lol/main/07B6D7C83C232D23DF0E41DEC41BA498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44855" y="3704709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</TotalTime>
  <Words>23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On the location of spikes for the Schrödinger equation with electromagnetic field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66</cp:revision>
  <dcterms:created xsi:type="dcterms:W3CDTF">2023-06-01T10:18:37Z</dcterms:created>
  <dcterms:modified xsi:type="dcterms:W3CDTF">2023-07-21T12:54:39Z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