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0FFFD2DBD25D7EC19ED64A89740DB5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Barnett S. J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On Electromagnetic Induction and Relative Motion II (1918)(en)(3s)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93160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http://library.lol/main/20FFFD2DBD25D7EC19ED64A89740DB5A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</TotalTime>
  <Words>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 Electromagnetic Induction and Relative Motion II (1918)(en)(3s)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72</cp:revision>
  <dcterms:created xsi:type="dcterms:W3CDTF">2023-06-01T10:18:37Z</dcterms:created>
  <dcterms:modified xsi:type="dcterms:W3CDTF">2023-07-21T12:58:57Z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