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B3CBF979FCE74068507AB8CA0F768B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Bateman H</a:t>
            </a:r>
            <a:r>
              <a:rPr lang="en-US" dirty="0" smtClean="0"/>
              <a:t>.</a:t>
            </a:r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  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On a Differential Equation Occurring in Pages Theory of Electromagnetism (1920)(en)(2s)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365489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http://library.lol/main/1B3CBF979FCE74068507AB8CA0F768B4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</TotalTime>
  <Words>28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On a Differential Equation Occurring in Pages Theory of Electromagnetism (1920)(en)(2s)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74</cp:revision>
  <dcterms:created xsi:type="dcterms:W3CDTF">2023-06-01T10:18:37Z</dcterms:created>
  <dcterms:modified xsi:type="dcterms:W3CDTF">2023-07-21T12:59:52Z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