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7909E4964D0E38F118C595E8314CF87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/>
              <a:t>Christian </a:t>
            </a:r>
            <a:r>
              <a:rPr lang="en-US" dirty="0" err="1" smtClean="0"/>
              <a:t>Iliadis</a:t>
            </a:r>
            <a:endParaRPr lang="en-US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 Wiley-VCH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313611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3527406026,9783527406029,9783527618767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Nuclear Physics of Stars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554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http://library.lol/main/7909E4964D0E38F118C595E8314CF873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</TotalTime>
  <Words>17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Nuclear Physics of Stars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44</cp:revision>
  <dcterms:created xsi:type="dcterms:W3CDTF">2023-06-01T10:18:37Z</dcterms:created>
  <dcterms:modified xsi:type="dcterms:W3CDTF">2023-07-22T12:18:09Z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