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4703298719572DF36351410C18BA7A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de-DE" dirty="0"/>
              <a:t>Joseph B. Lambert, Eugene P. Mazzola </a:t>
            </a:r>
            <a:endParaRPr lang="de-DE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Prentice Hall,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0130890669,9780130890665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Nuclear Magnetic Resonance Spectroscopy: An Introduction to Principles, Applications, and Experimental Methods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3499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http://library.lol/main/44703298719572DF36351410C18BA7AF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40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Nuclear Magnetic Resonance Spectroscopy: An Introduction to Principles, Applications, and Experimental Methods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43</cp:revision>
  <dcterms:created xsi:type="dcterms:W3CDTF">2023-06-01T10:18:37Z</dcterms:created>
  <dcterms:modified xsi:type="dcterms:W3CDTF">2023-07-23T12:35:26Z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