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575065E5991C320C4DE3DA7BDE77F6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Barus</a:t>
            </a:r>
            <a:r>
              <a:rPr lang="en-US" dirty="0"/>
              <a:t> C., </a:t>
            </a:r>
            <a:r>
              <a:rPr lang="en-US" dirty="0" err="1"/>
              <a:t>Barus</a:t>
            </a:r>
            <a:r>
              <a:rPr lang="en-US" dirty="0"/>
              <a:t> M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Note on Methods of Observing Potential Differences Induced by the Earths Magnetic Field in an </a:t>
            </a:r>
            <a:r>
              <a:rPr lang="en-US" sz="2800" dirty="0" err="1"/>
              <a:t>Insul</a:t>
            </a:r>
            <a:r>
              <a:rPr lang="en-US" sz="2800"/>
              <a:t>[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18096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http://library.lol/main/2575065E5991C320C4DE3DA7BDE77F68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28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Note on Methods of Observing Potential Differences Induced by the Earths Magnetic Field in an Insul[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73</cp:revision>
  <dcterms:created xsi:type="dcterms:W3CDTF">2023-06-01T10:18:37Z</dcterms:created>
  <dcterms:modified xsi:type="dcterms:W3CDTF">2023-07-21T12:59:26Z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