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FDE3D8062F272C4C45E887592DA02E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Isaak</a:t>
            </a:r>
            <a:r>
              <a:rPr lang="en-US" dirty="0"/>
              <a:t> D. </a:t>
            </a:r>
            <a:r>
              <a:rPr lang="en-US" dirty="0" err="1"/>
              <a:t>Mayergoyz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Academic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9780124808706,0124808700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Nonlinear diffusion of electromagnetic fields: with applications to eddy currents and superconductivity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69812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http://library.lol/main/3FDE3D8062F272C4C45E887592DA02E4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Nonlinear diffusion of electromagnetic fields: with applications to eddy currents and superconductivity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25</cp:revision>
  <dcterms:created xsi:type="dcterms:W3CDTF">2023-06-01T10:18:37Z</dcterms:created>
  <dcterms:modified xsi:type="dcterms:W3CDTF">2023-07-23T12:05:42Z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