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05EA1EA7EFFD6535E74F9EB6EF353DDB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P. </a:t>
            </a:r>
            <a:r>
              <a:rPr lang="en-US" sz="2400" dirty="0" err="1"/>
              <a:t>Haensel</a:t>
            </a:r>
            <a:r>
              <a:rPr lang="en-US" sz="2400" dirty="0"/>
              <a:t>, A.Y. </a:t>
            </a:r>
            <a:r>
              <a:rPr lang="en-US" sz="2400" dirty="0" err="1"/>
              <a:t>Potekhin</a:t>
            </a:r>
            <a:r>
              <a:rPr lang="en-US" sz="2400" dirty="0"/>
              <a:t>, D.G. </a:t>
            </a:r>
            <a:r>
              <a:rPr lang="en-US" sz="2400" dirty="0" err="1" smtClean="0"/>
              <a:t>Yakovlev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Springer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119712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07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9780387335438,0387335439,0387473017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Neutron Stars 1: Equation of State and Structure (2006)(springer-</a:t>
            </a:r>
            <a:r>
              <a:rPr lang="en-US" sz="2800" dirty="0" err="1"/>
              <a:t>verlag</a:t>
            </a:r>
            <a:r>
              <a:rPr lang="en-US" sz="2800"/>
              <a:t> new york)(en)(619s)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28410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http://library.lol/main/05EA1EA7EFFD6535E74F9EB6EF353DDB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</TotalTime>
  <Words>34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Neutron Stars 1: Equation of State and Structure (2006)(springer-verlag new york)(en)(619s)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11</cp:revision>
  <dcterms:created xsi:type="dcterms:W3CDTF">2023-06-01T10:18:37Z</dcterms:created>
  <dcterms:modified xsi:type="dcterms:W3CDTF">2023-07-22T11:34:59Z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