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10058400" cy="7778750"/>
  <p:notesSz cx="10058400" cy="777875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7" d="100"/>
          <a:sy n="67" d="100"/>
        </p:scale>
        <p:origin x="-1272" y="20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754380" y="2411412"/>
            <a:ext cx="8549640" cy="16335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508760" y="4356100"/>
            <a:ext cx="7040880" cy="19446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02920" y="1789112"/>
            <a:ext cx="4375404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180076" y="1789112"/>
            <a:ext cx="4375404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507871" y="2171552"/>
            <a:ext cx="7042657" cy="1143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02920" y="1789112"/>
            <a:ext cx="9052560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419856" y="7234237"/>
            <a:ext cx="3218688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02920" y="7234237"/>
            <a:ext cx="2313432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242048" y="7234237"/>
            <a:ext cx="2313432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hyperlink" Target="http://library.lol/main/7E3DD62CBB0F6BC62510ED39607472C9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07402" y="704100"/>
            <a:ext cx="7529830" cy="2095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200" spc="-5" dirty="0">
                <a:latin typeface="Times New Roman"/>
                <a:cs typeface="Times New Roman"/>
              </a:rPr>
              <a:t>.............................................................................................................................</a:t>
            </a:r>
            <a:r>
              <a:rPr sz="1200" spc="-10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........................................................................</a:t>
            </a:r>
            <a:endParaRPr sz="1200">
              <a:latin typeface="Times New Roman"/>
              <a:cs typeface="Times New Roman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14915" y="5311215"/>
            <a:ext cx="9147942" cy="2422929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568667" y="5492858"/>
            <a:ext cx="8769020" cy="625812"/>
          </a:xfrm>
          <a:prstGeom prst="rect">
            <a:avLst/>
          </a:prstGeom>
        </p:spPr>
        <p:txBody>
          <a:bodyPr vert="horz" wrap="square" lIns="0" tIns="71120" rIns="0" bIns="0" rtlCol="0">
            <a:spAutoFit/>
          </a:bodyPr>
          <a:lstStyle/>
          <a:p>
            <a:r>
              <a:rPr spc="30" dirty="0">
                <a:solidFill>
                  <a:srgbClr val="FF0000"/>
                </a:solidFill>
                <a:latin typeface="Arial Black"/>
                <a:cs typeface="Arial Black"/>
              </a:rPr>
              <a:t>AUTHOR	</a:t>
            </a:r>
            <a:r>
              <a:rPr spc="10" dirty="0" smtClean="0">
                <a:solidFill>
                  <a:srgbClr val="6F2F9F"/>
                </a:solidFill>
                <a:latin typeface="Arial Black"/>
                <a:cs typeface="Arial Black"/>
              </a:rPr>
              <a:t>:</a:t>
            </a:r>
            <a:r>
              <a:rPr lang="en-US" dirty="0"/>
              <a:t> </a:t>
            </a:r>
            <a:r>
              <a:rPr lang="es-ES" dirty="0" err="1"/>
              <a:t>Zhukov</a:t>
            </a:r>
            <a:r>
              <a:rPr lang="es-ES" dirty="0"/>
              <a:t> A., </a:t>
            </a:r>
            <a:r>
              <a:rPr lang="es-ES" dirty="0" err="1"/>
              <a:t>Gonzalez</a:t>
            </a:r>
            <a:r>
              <a:rPr lang="es-ES" dirty="0"/>
              <a:t> J., </a:t>
            </a:r>
            <a:r>
              <a:rPr lang="es-ES" dirty="0" err="1"/>
              <a:t>Vazquez</a:t>
            </a:r>
            <a:r>
              <a:rPr lang="es-ES" dirty="0"/>
              <a:t> M</a:t>
            </a:r>
            <a:r>
              <a:rPr lang="es-ES" dirty="0" smtClean="0"/>
              <a:t>.</a:t>
            </a:r>
          </a:p>
          <a:p>
            <a:r>
              <a:rPr spc="25" dirty="0" smtClean="0">
                <a:solidFill>
                  <a:srgbClr val="FF0000"/>
                </a:solidFill>
                <a:latin typeface="Arial Black"/>
                <a:cs typeface="Arial Black"/>
              </a:rPr>
              <a:t>PUBLISHER </a:t>
            </a:r>
            <a:r>
              <a:rPr spc="10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spc="45" dirty="0" smtClean="0">
                <a:solidFill>
                  <a:srgbClr val="FF0000"/>
                </a:solidFill>
                <a:latin typeface="Arial Black"/>
                <a:cs typeface="Arial Black"/>
              </a:rPr>
              <a:t> </a:t>
            </a:r>
            <a:r>
              <a:rPr lang="en-US" dirty="0" smtClean="0"/>
              <a:t>    </a:t>
            </a:r>
            <a:r>
              <a:rPr lang="en-US" dirty="0"/>
              <a:t>American Scientific Publishers,</a:t>
            </a:r>
            <a:endParaRPr lang="en-US" dirty="0" smtClean="0"/>
          </a:p>
        </p:txBody>
      </p:sp>
      <p:sp>
        <p:nvSpPr>
          <p:cNvPr id="5" name="object 5"/>
          <p:cNvSpPr txBox="1"/>
          <p:nvPr/>
        </p:nvSpPr>
        <p:spPr>
          <a:xfrm>
            <a:off x="568667" y="6487896"/>
            <a:ext cx="798195" cy="671338"/>
          </a:xfrm>
          <a:prstGeom prst="rect">
            <a:avLst/>
          </a:prstGeom>
        </p:spPr>
        <p:txBody>
          <a:bodyPr vert="horz" wrap="square" lIns="0" tIns="654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15"/>
              </a:spcBef>
            </a:pPr>
            <a:r>
              <a:rPr spc="35" dirty="0">
                <a:solidFill>
                  <a:srgbClr val="FF0000"/>
                </a:solidFill>
                <a:latin typeface="Arial Black"/>
                <a:cs typeface="Arial Black"/>
              </a:rPr>
              <a:t>Y</a:t>
            </a:r>
            <a:r>
              <a:rPr spc="5" dirty="0">
                <a:solidFill>
                  <a:srgbClr val="FF0000"/>
                </a:solidFill>
                <a:latin typeface="Arial Black"/>
                <a:cs typeface="Arial Black"/>
              </a:rPr>
              <a:t>E</a:t>
            </a:r>
            <a:r>
              <a:rPr spc="35" dirty="0">
                <a:solidFill>
                  <a:srgbClr val="FF0000"/>
                </a:solidFill>
                <a:latin typeface="Arial Black"/>
                <a:cs typeface="Arial Black"/>
              </a:rPr>
              <a:t>A</a:t>
            </a:r>
            <a:r>
              <a:rPr spc="25" dirty="0">
                <a:solidFill>
                  <a:srgbClr val="FF0000"/>
                </a:solidFill>
                <a:latin typeface="Arial Black"/>
                <a:cs typeface="Arial Black"/>
              </a:rPr>
              <a:t>R</a:t>
            </a:r>
            <a:endParaRPr dirty="0">
              <a:latin typeface="Arial Black"/>
              <a:cs typeface="Arial Black"/>
            </a:endParaRPr>
          </a:p>
          <a:p>
            <a:pPr marL="12700">
              <a:lnSpc>
                <a:spcPct val="100000"/>
              </a:lnSpc>
              <a:spcBef>
                <a:spcPts val="425"/>
              </a:spcBef>
            </a:pPr>
            <a:r>
              <a:rPr spc="20" dirty="0">
                <a:solidFill>
                  <a:srgbClr val="FF0000"/>
                </a:solidFill>
                <a:latin typeface="Arial Black"/>
                <a:cs typeface="Arial Black"/>
              </a:rPr>
              <a:t>ISBN</a:t>
            </a:r>
            <a:endParaRPr dirty="0">
              <a:latin typeface="Arial Black"/>
              <a:cs typeface="Arial Black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287596" y="6523966"/>
            <a:ext cx="5008554" cy="1751120"/>
          </a:xfrm>
          <a:prstGeom prst="rect">
            <a:avLst/>
          </a:prstGeom>
        </p:spPr>
        <p:txBody>
          <a:bodyPr vert="horz" wrap="square" lIns="0" tIns="654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15"/>
              </a:spcBef>
            </a:pPr>
            <a:r>
              <a:rPr sz="1950" spc="25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lang="en-US" spc="25" dirty="0">
                <a:solidFill>
                  <a:srgbClr val="6F2F9F"/>
                </a:solidFill>
                <a:latin typeface="Arial Black"/>
                <a:cs typeface="Arial Black"/>
              </a:rPr>
              <a:t> </a:t>
            </a:r>
            <a:r>
              <a:rPr lang="en-US" spc="25" dirty="0" smtClean="0">
                <a:solidFill>
                  <a:srgbClr val="6F2F9F"/>
                </a:solidFill>
                <a:latin typeface="Arial Black"/>
                <a:cs typeface="Arial Black"/>
              </a:rPr>
              <a:t>  2004</a:t>
            </a:r>
          </a:p>
          <a:p>
            <a:r>
              <a:rPr spc="10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lang="en-US" dirty="0" smtClean="0"/>
              <a:t>    </a:t>
            </a:r>
            <a:r>
              <a:rPr lang="en-US" dirty="0"/>
              <a:t>1588830624</a:t>
            </a:r>
          </a:p>
          <a:p>
            <a:r>
              <a:rPr lang="en-US" dirty="0"/>
              <a:t/>
            </a:r>
            <a:br>
              <a:rPr lang="en-US" dirty="0"/>
            </a:br>
            <a:endParaRPr lang="en-US" dirty="0"/>
          </a:p>
          <a:p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grpSp>
        <p:nvGrpSpPr>
          <p:cNvPr id="7" name="object 7"/>
          <p:cNvGrpSpPr/>
          <p:nvPr/>
        </p:nvGrpSpPr>
        <p:grpSpPr>
          <a:xfrm>
            <a:off x="228600" y="1450275"/>
            <a:ext cx="9185964" cy="2254433"/>
            <a:chOff x="593407" y="1964816"/>
            <a:chExt cx="8902065" cy="1612900"/>
          </a:xfrm>
        </p:grpSpPr>
        <p:pic>
          <p:nvPicPr>
            <p:cNvPr id="8" name="object 8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26744" y="2141600"/>
              <a:ext cx="8834755" cy="1402714"/>
            </a:xfrm>
            <a:prstGeom prst="rect">
              <a:avLst/>
            </a:prstGeom>
          </p:spPr>
        </p:pic>
        <p:pic>
          <p:nvPicPr>
            <p:cNvPr id="9" name="object 9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593407" y="1964816"/>
              <a:ext cx="8901493" cy="1612900"/>
            </a:xfrm>
            <a:prstGeom prst="rect">
              <a:avLst/>
            </a:prstGeom>
          </p:spPr>
        </p:pic>
      </p:grpSp>
      <p:sp>
        <p:nvSpPr>
          <p:cNvPr id="10" name="object 10"/>
          <p:cNvSpPr txBox="1">
            <a:spLocks noGrp="1"/>
          </p:cNvSpPr>
          <p:nvPr>
            <p:ph type="title"/>
          </p:nvPr>
        </p:nvSpPr>
        <p:spPr>
          <a:xfrm>
            <a:off x="746794" y="2050686"/>
            <a:ext cx="8606590" cy="130484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algn="ctr"/>
            <a:r>
              <a:rPr lang="en-US" sz="2800" dirty="0" err="1"/>
              <a:t>Nanocrystalline</a:t>
            </a:r>
            <a:r>
              <a:rPr lang="en-US" sz="2800" dirty="0"/>
              <a:t> and Amorphous Magnetic </a:t>
            </a:r>
            <a:r>
              <a:rPr lang="en-US" sz="2800" dirty="0" err="1"/>
              <a:t>Microwires</a:t>
            </a:r>
            <a:r>
              <a:rPr lang="en-US" sz="2800"/>
              <a:t/>
            </a:r>
            <a:br>
              <a:rPr lang="en-US" sz="2800"/>
            </a:br>
            <a:r>
              <a:rPr lang="en-US" sz="2800"/>
              <a:t/>
            </a:r>
            <a:br>
              <a:rPr lang="en-US" sz="2800"/>
            </a:br>
            <a:endParaRPr sz="2800" dirty="0"/>
          </a:p>
        </p:txBody>
      </p:sp>
      <p:pic>
        <p:nvPicPr>
          <p:cNvPr id="11" name="object 11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414413" y="3765740"/>
            <a:ext cx="8923274" cy="1130617"/>
          </a:xfrm>
          <a:prstGeom prst="rect">
            <a:avLst/>
          </a:prstGeom>
        </p:spPr>
      </p:pic>
      <p:sp>
        <p:nvSpPr>
          <p:cNvPr id="12" name="object 12"/>
          <p:cNvSpPr txBox="1"/>
          <p:nvPr/>
        </p:nvSpPr>
        <p:spPr>
          <a:xfrm>
            <a:off x="633361" y="3926598"/>
            <a:ext cx="8484235" cy="2827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>
              <a:lnSpc>
                <a:spcPts val="2125"/>
              </a:lnSpc>
              <a:spcBef>
                <a:spcPts val="105"/>
              </a:spcBef>
            </a:pPr>
            <a:endParaRPr sz="1800" dirty="0">
              <a:latin typeface="Calibri"/>
              <a:cs typeface="Calibri"/>
            </a:endParaRPr>
          </a:p>
        </p:txBody>
      </p:sp>
      <p:pic>
        <p:nvPicPr>
          <p:cNvPr id="13" name="object 13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1168117" y="286283"/>
            <a:ext cx="7581010" cy="1499997"/>
          </a:xfrm>
          <a:prstGeom prst="rect">
            <a:avLst/>
          </a:prstGeom>
        </p:spPr>
      </p:pic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56790669"/>
              </p:ext>
            </p:extLst>
          </p:nvPr>
        </p:nvGraphicFramePr>
        <p:xfrm>
          <a:off x="644777" y="4045198"/>
          <a:ext cx="9051925" cy="567690"/>
        </p:xfrm>
        <a:graphic>
          <a:graphicData uri="http://schemas.openxmlformats.org/drawingml/2006/table">
            <a:tbl>
              <a:tblPr/>
              <a:tblGrid>
                <a:gridCol w="9051925"/>
              </a:tblGrid>
              <a:tr h="140970">
                <a:tc>
                  <a:txBody>
                    <a:bodyPr/>
                    <a:lstStyle/>
                    <a:p>
                      <a:r>
                        <a:rPr lang="it-IT" b="1" i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7"/>
                        </a:rPr>
                        <a:t>http://library.lol/main/7E3DD62CBB0F6BC62510ED39607472C9</a:t>
                      </a:r>
                      <a:endParaRPr lang="it-IT" b="1" i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it-IT" b="1" i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15" name="Table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6563831"/>
              </p:ext>
            </p:extLst>
          </p:nvPr>
        </p:nvGraphicFramePr>
        <p:xfrm>
          <a:off x="2362200" y="4879975"/>
          <a:ext cx="7172654" cy="293370"/>
        </p:xfrm>
        <a:graphic>
          <a:graphicData uri="http://schemas.openxmlformats.org/drawingml/2006/table">
            <a:tbl>
              <a:tblPr/>
              <a:tblGrid>
                <a:gridCol w="7172654"/>
              </a:tblGrid>
              <a:tr h="76200">
                <a:tc>
                  <a:txBody>
                    <a:bodyPr/>
                    <a:lstStyle/>
                    <a:p>
                      <a:endParaRPr lang="it-IT" sz="1800" dirty="0">
                        <a:effectLst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16" name="Rectangle 15"/>
          <p:cNvSpPr/>
          <p:nvPr/>
        </p:nvSpPr>
        <p:spPr>
          <a:xfrm>
            <a:off x="1468862" y="583373"/>
            <a:ext cx="6989338" cy="86690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/>
              <a:t>physics</a:t>
            </a:r>
            <a:r>
              <a:rPr lang="en-US" dirty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6F2F9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626</TotalTime>
  <Words>18</Words>
  <Application>Microsoft Office PowerPoint</Application>
  <PresentationFormat>Custom</PresentationFormat>
  <Paragraphs>12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Nanocrystalline and Amorphous Magnetic Microwires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Dynamical entropy in operator algebras</dc:title>
  <dc:creator>Lib</dc:creator>
  <cp:lastModifiedBy>MAHA</cp:lastModifiedBy>
  <cp:revision>71</cp:revision>
  <dcterms:created xsi:type="dcterms:W3CDTF">2023-06-01T10:18:37Z</dcterms:created>
  <dcterms:modified xsi:type="dcterms:W3CDTF">2023-07-21T12:58:20Z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2023-02-14T00:00:00Z</vt:filetime>
  </property>
  <property fmtid="{D5CDD505-2E9C-101B-9397-08002B2CF9AE}" pid="3" name="Creator">
    <vt:lpwstr>Microsoft® Word 2010</vt:lpwstr>
  </property>
  <property fmtid="{D5CDD505-2E9C-101B-9397-08002B2CF9AE}" pid="4" name="LastSaved">
    <vt:filetime>2023-06-01T00:00:00Z</vt:filetime>
  </property>
</Properties>
</file>