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45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23-Jul-23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C97691A3C12668CCD2C616E1D01238A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/>
              <a:t>Hagen </a:t>
            </a:r>
            <a:r>
              <a:rPr lang="en-US" dirty="0" err="1" smtClean="0"/>
              <a:t>Kleinert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</a:t>
            </a:r>
            <a:r>
              <a:rPr lang="en-US" dirty="0"/>
              <a:t>World Scientific Publishing Company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5237154" cy="920124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</a:t>
            </a:r>
            <a:r>
              <a:rPr lang="en-US" dirty="0"/>
              <a:t>981279171X,9789812791719</a:t>
            </a:r>
          </a:p>
          <a:p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65375"/>
            <a:ext cx="7918347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Multivalued fields in condensed matter, electromagnetism, and gravitation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183413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http://library.lol/main/C97691A3C12668CCD2C616E1D01238AE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</TotalTime>
  <Words>23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Multivalued fields in condensed matter, electromagnetism, and gravitation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21</cp:revision>
  <dcterms:created xsi:type="dcterms:W3CDTF">2023-06-01T10:18:37Z</dcterms:created>
  <dcterms:modified xsi:type="dcterms:W3CDTF">2023-07-23T12:01:56Z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