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A9E877740F0A0C76A586F5DB1722C0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it-IT" dirty="0"/>
              <a:t>Cingolani S., Jeanjean L., Secchi S.</a:t>
            </a:r>
            <a:r>
              <a:rPr lang="it-IT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Multi-peak solutions for NLS equations with magnetic fields in </a:t>
            </a:r>
            <a:r>
              <a:rPr lang="en-US" sz="2800" dirty="0" err="1"/>
              <a:t>semiclassical</a:t>
            </a:r>
            <a:r>
              <a:rPr lang="en-US" sz="2800"/>
              <a:t> regime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2967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http://library.lol/main/4A9E877740F0A0C76A586F5DB1722C0D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Multi-peak solutions for NLS equations with magnetic fields in semiclassical regime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52</cp:revision>
  <dcterms:created xsi:type="dcterms:W3CDTF">2023-06-01T10:18:37Z</dcterms:created>
  <dcterms:modified xsi:type="dcterms:W3CDTF">2023-07-21T12:15:50Z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