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536A7928E56DAF4BF30423EE180308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it-IT" dirty="0"/>
              <a:t>Cingolani S., Jeanjean L., Secchi S.</a:t>
            </a:r>
            <a:r>
              <a:rPr lang="it-IT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2007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Multi-peak solutions for magnetic NLS equations without non-degeneracy conditions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49907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http://library.lol/main/6536A7928E56DAF4BF30423EE1803087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</TotalTime>
  <Words>21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Multi-peak solutions for magnetic NLS equations without non-degeneracy conditions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51</cp:revision>
  <dcterms:created xsi:type="dcterms:W3CDTF">2023-06-01T10:18:37Z</dcterms:created>
  <dcterms:modified xsi:type="dcterms:W3CDTF">2023-07-21T12:15:10Z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