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BA6AD27B45744D26975D714B88E5E6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 err="1"/>
              <a:t>Torsten</a:t>
            </a:r>
            <a:r>
              <a:rPr lang="en-US" dirty="0"/>
              <a:t> Moeller, Emil </a:t>
            </a:r>
            <a:r>
              <a:rPr lang="en-US" dirty="0" err="1"/>
              <a:t>Reif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err="1"/>
              <a:t>Thieme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2003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1588901491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MRI Parameters and Positioning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82113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http://library.lol/main/2BA6AD27B45744D26975D714B88E5E67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26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MRI Parameters and Positioning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37</cp:revision>
  <dcterms:created xsi:type="dcterms:W3CDTF">2023-06-01T10:18:37Z</dcterms:created>
  <dcterms:modified xsi:type="dcterms:W3CDTF">2023-07-23T12:29:28Z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