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A553091CFFE225DC75349E264D4A9A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Matthew N.O. </a:t>
            </a:r>
            <a:r>
              <a:rPr lang="en-US" dirty="0" err="1"/>
              <a:t>Sadiku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CRC Press,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1439800715,9781439800713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Monte Carlo methods for electromagnetics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56980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http://library.lol/main/AA553091CFFE225DC75349E264D4A9AF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28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Monte Carlo methods for electromagnetics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28</cp:revision>
  <dcterms:created xsi:type="dcterms:W3CDTF">2023-06-01T10:18:37Z</dcterms:created>
  <dcterms:modified xsi:type="dcterms:W3CDTF">2023-07-23T12:09:55Z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