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BD7F41F7EA616A7B2DE7681BB36EAF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Dante </a:t>
            </a:r>
            <a:r>
              <a:rPr lang="en-US" dirty="0" err="1"/>
              <a:t>Gatteschi</a:t>
            </a:r>
            <a:r>
              <a:rPr lang="en-US" dirty="0"/>
              <a:t>, Roberta </a:t>
            </a:r>
            <a:r>
              <a:rPr lang="en-US" dirty="0" err="1"/>
              <a:t>Sessoli</a:t>
            </a:r>
            <a:r>
              <a:rPr lang="en-US" dirty="0"/>
              <a:t>, Jacques </a:t>
            </a:r>
            <a:r>
              <a:rPr lang="en-US" dirty="0" smtClean="0"/>
              <a:t>Villain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Oxford University Press, </a:t>
            </a:r>
            <a:r>
              <a:rPr lang="en-US" dirty="0" smtClean="0"/>
              <a:t>USA,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2006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9780198567530,0198567537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Molecular </a:t>
            </a:r>
            <a:r>
              <a:rPr lang="en-US" sz="2800" dirty="0" err="1"/>
              <a:t>nanomagnets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774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http://library.lol/main/3BD7F41F7EA616A7B2DE7681BB36EAF2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Molecular nanomagnets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95</cp:revision>
  <dcterms:created xsi:type="dcterms:W3CDTF">2023-06-01T10:18:37Z</dcterms:created>
  <dcterms:modified xsi:type="dcterms:W3CDTF">2023-07-21T13:17:20Z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