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CC6304352D3588CA238A7FCE3D7A857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Karen </a:t>
            </a:r>
            <a:r>
              <a:rPr lang="en-US" dirty="0" err="1"/>
              <a:t>Belkic</a:t>
            </a:r>
            <a:r>
              <a:rPr lang="en-US" dirty="0"/>
              <a:t>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 Cambridge International Science </a:t>
            </a:r>
            <a:r>
              <a:rPr lang="en-US" dirty="0" err="1"/>
              <a:t>Publishi</a:t>
            </a:r>
            <a:r>
              <a:rPr lang="en-US" dirty="0"/>
              <a:t>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2028119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2005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1904602290,9781904602293,9781423747369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Molecular Imaging Through Magnetic Resonance for Clinical Oncology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3439417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http://library.lol/main/CC6304352D3588CA238A7FCE3D7A8574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</TotalTime>
  <Words>26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Molecular Imaging Through Magnetic Resonance for Clinical Oncology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42</cp:revision>
  <dcterms:created xsi:type="dcterms:W3CDTF">2023-06-01T10:18:37Z</dcterms:created>
  <dcterms:modified xsi:type="dcterms:W3CDTF">2023-07-23T12:33:38Z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