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068E3E0AA7CCD1456535CC9D96FE4D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S. </a:t>
            </a:r>
            <a:r>
              <a:rPr lang="en-US" dirty="0" err="1"/>
              <a:t>Bonometto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Taylor &amp; Francis</a:t>
            </a:r>
            <a:r>
              <a:rPr lang="en-US" dirty="0" smtClean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9780750308106,0-7503-0810-9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Modern cosmology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2431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http://library.lol/main/4068E3E0AA7CCD1456535CC9D96FE4DA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Modern cosmology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43</cp:revision>
  <dcterms:created xsi:type="dcterms:W3CDTF">2023-06-01T10:18:37Z</dcterms:created>
  <dcterms:modified xsi:type="dcterms:W3CDTF">2023-07-22T12:17:23Z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